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2BE"/>
    <a:srgbClr val="3333FF"/>
    <a:srgbClr val="FFFFFF"/>
    <a:srgbClr val="4D8A23"/>
    <a:srgbClr val="D56418"/>
    <a:srgbClr val="1E4C9F"/>
    <a:srgbClr val="FF0000"/>
    <a:srgbClr val="63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18648</TotalTime>
  <Words>2601</Words>
  <Application>Microsoft Office PowerPoint</Application>
  <PresentationFormat>Custom</PresentationFormat>
  <Paragraphs>277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100</cp:revision>
  <cp:lastPrinted>2023-08-08T14:56:00Z</cp:lastPrinted>
  <dcterms:created xsi:type="dcterms:W3CDTF">2022-04-19T23:58:16Z</dcterms:created>
  <dcterms:modified xsi:type="dcterms:W3CDTF">2023-10-20T14:58:03Z</dcterms:modified>
</cp:coreProperties>
</file>